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106924"/>
            <a:ext cx="9144000" cy="36576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868680"/>
            <a:ext cx="82296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spc="800" kern="0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YAKSOK</a:t>
            </a:r>
            <a:endParaRPr lang="en-US" sz="11000" dirty="0"/>
          </a:p>
        </p:txBody>
      </p:sp>
      <p:sp>
        <p:nvSpPr>
          <p:cNvPr id="5" name="Text 3"/>
          <p:cNvSpPr/>
          <p:nvPr/>
        </p:nvSpPr>
        <p:spPr>
          <a:xfrm>
            <a:off x="566928" y="2450592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5A4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Cosmetics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48640" y="3127248"/>
            <a:ext cx="804672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327355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Brand Audit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138928" y="32735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A267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paudelmar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6928" y="4709160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  ·  Barcelona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/  WHO WE ARE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am in the business of human transformation.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98448"/>
            <a:ext cx="45720" cy="987552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316736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267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21792" y="1572768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first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21792" y="182880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brand I build starts with one question: what do people need to believe for this brand to change their life? Strategy flows from that — not the other way around.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468880"/>
            <a:ext cx="45720" cy="987552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" y="2487168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267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21792" y="2743200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in category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21792" y="299923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only take brands I believe can own their space. Not compete in it — own it. The brands I work with become the reference point others are measured against.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639312"/>
            <a:ext cx="45720" cy="987552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365760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A267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1792" y="3913632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Lifestyle approach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1792" y="416966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don't work with brands. I live with them. Strategy and life are the same thing — the work only happens when both sides choose each other.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17720" y="1298448"/>
            <a:ext cx="4041648" cy="3657600"/>
          </a:xfrm>
          <a:prstGeom prst="rect">
            <a:avLst/>
          </a:prstGeom>
          <a:solidFill>
            <a:srgbClr val="4A2E52"/>
          </a:solidFill>
          <a:ln w="12700">
            <a:solidFill>
              <a:srgbClr val="5A3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17720" y="1298448"/>
            <a:ext cx="4041648" cy="548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73168" y="1426464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only work with brands I love.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773168" y="1883664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focus is a very specific intersection: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73168" y="2304288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19472" y="2267712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Women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19472" y="2505456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underserved and most powerful consumer force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773168" y="2944368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19472" y="2907792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Wellbeing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919472" y="3145536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and rituals that genuinely improve lives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773168" y="3584448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19472" y="3547872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919472" y="3785616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science, ingredients and lived experience converge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773168" y="4224528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19472" y="4187952"/>
            <a:ext cx="1097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919472" y="4425696"/>
            <a:ext cx="3584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Brands with a reason to exist beyond revenue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/  METHODOLOGY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build brands that make people believe.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822960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316736"/>
            <a:ext cx="1572768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316736"/>
            <a:ext cx="1572768" cy="548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144475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66928" y="1828800"/>
            <a:ext cx="13898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Belief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66928" y="2359152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Psychometric profiling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566928" y="2633472"/>
            <a:ext cx="36576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2743200"/>
            <a:ext cx="138988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start by mapping who she really is — values, fears, desires, the identity she's trying to claim. Not demographics. Psychology.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121408" y="1316736"/>
            <a:ext cx="1572768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121408" y="1316736"/>
            <a:ext cx="1572768" cy="54864"/>
          </a:xfrm>
          <a:prstGeom prst="rect">
            <a:avLst/>
          </a:prstGeom>
          <a:solidFill>
            <a:srgbClr val="8A3A58"/>
          </a:solidFill>
          <a:ln w="12700">
            <a:solidFill>
              <a:srgbClr val="8A3A5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231136" y="144475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3A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2231136" y="1828800"/>
            <a:ext cx="13898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Identity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231136" y="2359152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3A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she becomes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2231136" y="2633472"/>
            <a:ext cx="36576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231136" y="2743200"/>
            <a:ext cx="138988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brand I build is selling an identity upgrade, not a product. We define exactly who she is before — and who she becomes after.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785616" y="1316736"/>
            <a:ext cx="1572768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785616" y="1316736"/>
            <a:ext cx="1572768" cy="548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895344" y="144475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3895344" y="1828800"/>
            <a:ext cx="13898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Messaging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895344" y="2359152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Value-based architecture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895344" y="2633472"/>
            <a:ext cx="36576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895344" y="2743200"/>
            <a:ext cx="138988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belief system and identity, we build the messaging that resonates at a cellular level — not clever copy, but truth that lands.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449824" y="1316736"/>
            <a:ext cx="1572768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449824" y="1316736"/>
            <a:ext cx="1572768" cy="54864"/>
          </a:xfrm>
          <a:prstGeom prst="rect">
            <a:avLst/>
          </a:prstGeom>
          <a:solidFill>
            <a:srgbClr val="8A3A58"/>
          </a:solidFill>
          <a:ln w="12700">
            <a:solidFill>
              <a:srgbClr val="8A3A5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559552" y="144475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8A3A5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5559552" y="1828800"/>
            <a:ext cx="13898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Identity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559552" y="2359152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3A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that signals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5559552" y="2633472"/>
            <a:ext cx="36576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559552" y="2743200"/>
            <a:ext cx="138988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Voice, visual language, brand world — built from the psychology up so every touchpoint reinforces the belief and the transformation.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7114032" y="1316736"/>
            <a:ext cx="1572768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7114032" y="1316736"/>
            <a:ext cx="1572768" cy="548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223760" y="144475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7223760" y="1828800"/>
            <a:ext cx="13898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Positioning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Marketing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7223760" y="2359152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with intention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7223760" y="2633472"/>
            <a:ext cx="365760" cy="36576"/>
          </a:xfrm>
          <a:prstGeom prst="rect">
            <a:avLst/>
          </a:prstGeom>
          <a:solidFill>
            <a:srgbClr val="D8CCBE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223760" y="2743200"/>
            <a:ext cx="1389888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now do we go to market — with a strategy that knows exactly who it's talking to, what it's offering, and why it matters.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1938528" y="2834640"/>
            <a:ext cx="237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602736" y="2834640"/>
            <a:ext cx="237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266944" y="2834640"/>
            <a:ext cx="237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931152" y="2834640"/>
            <a:ext cx="237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57200" y="473659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4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downstream — content, channels, community, paid — flows from getting this foundation right.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5943600" cy="5943600"/>
          </a:xfrm>
          <a:prstGeom prst="ellipse">
            <a:avLst/>
          </a:prstGeom>
          <a:solidFill>
            <a:srgbClr val="3D2540"/>
          </a:solidFill>
          <a:ln w="6350">
            <a:solidFill>
              <a:srgbClr val="6D2E46">
                <a:alpha val="2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14173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YAKSOK COSMETICS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7772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Initial</a:t>
            </a:r>
            <a:endParaRPr lang="en-US" sz="5600" dirty="0"/>
          </a:p>
          <a:p>
            <a:pPr indent="0" marL="0">
              <a:buNone/>
            </a:pPr>
            <a:r>
              <a:rPr lang="en-US" sz="5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Audit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502920" y="3401568"/>
            <a:ext cx="2926080" cy="4572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3547872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8DD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Findings prepared ahead of our first conversation.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/  BRAND SNAPSHOT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 see when I look at Yaksok.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3977640" cy="1261872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3977640" cy="548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03504" y="1408176"/>
            <a:ext cx="3703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SELLING PROPOSITION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03504" y="1627632"/>
            <a:ext cx="37033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Europe's most thoughtfully curated K-beauty house — where the selection is the product.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0" y="1280160"/>
            <a:ext cx="4087368" cy="126187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0" y="1280160"/>
            <a:ext cx="4087368" cy="54864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18304" y="1408176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4718304" y="1627632"/>
            <a:ext cx="379476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Premium slow-beauty K-beauty specialist — for women who want fewer, better things they actually trust.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697480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VALUES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457200" y="2962656"/>
            <a:ext cx="1581912" cy="566928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962656"/>
            <a:ext cx="158191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Intentional curation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130552" y="2962656"/>
            <a:ext cx="1581912" cy="56692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30552" y="2962656"/>
            <a:ext cx="158191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Mindful ritual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803904" y="2962656"/>
            <a:ext cx="1581912" cy="566928"/>
          </a:xfrm>
          <a:prstGeom prst="rect">
            <a:avLst/>
          </a:prstGeom>
          <a:solidFill>
            <a:srgbClr val="5C4033"/>
          </a:solidFill>
          <a:ln w="12700">
            <a:solidFill>
              <a:srgbClr val="5C40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03904" y="2962656"/>
            <a:ext cx="158191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Ingredient honesty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77256" y="2962656"/>
            <a:ext cx="1581912" cy="566928"/>
          </a:xfrm>
          <a:prstGeom prst="rect">
            <a:avLst/>
          </a:prstGeom>
          <a:solidFill>
            <a:srgbClr val="2E5A5A"/>
          </a:solidFill>
          <a:ln w="12700">
            <a:solidFill>
              <a:srgbClr val="2E5A5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77256" y="2962656"/>
            <a:ext cx="158191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Well-aging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150608" y="2962656"/>
            <a:ext cx="1581912" cy="566928"/>
          </a:xfrm>
          <a:prstGeom prst="rect">
            <a:avLst/>
          </a:prstGeom>
          <a:solidFill>
            <a:srgbClr val="5A3860"/>
          </a:solidFill>
          <a:ln w="12700">
            <a:solidFill>
              <a:srgbClr val="5A386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150608" y="2962656"/>
            <a:ext cx="158191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 luxury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" y="3675888"/>
            <a:ext cx="8202168" cy="822960"/>
          </a:xfrm>
          <a:prstGeom prst="rect">
            <a:avLst/>
          </a:prstGeom>
          <a:solidFill>
            <a:srgbClr val="E8DDD0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7200" y="3675888"/>
            <a:ext cx="64008" cy="82296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" y="3712464"/>
            <a:ext cx="788212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Yaksok is not a K-beauty store. It is a curatorial brand. Ani's taste, expertise, and sensitive-skin lens are the product — and that cannot be replicated by any marketplace.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/  THE CUSTOMER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she is — and what she's really buying.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61872"/>
            <a:ext cx="2834640" cy="3438144"/>
          </a:xfrm>
          <a:prstGeom prst="rect">
            <a:avLst/>
          </a:prstGeom>
          <a:solidFill>
            <a:srgbClr val="3D2540"/>
          </a:solidFill>
          <a:ln w="12700">
            <a:solidFill>
              <a:srgbClr val="4A2E5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261872"/>
            <a:ext cx="2834640" cy="548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389888"/>
            <a:ext cx="2578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PSYCHOGRAPHIC PORTRAIT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594360" y="1719072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6384" y="1673352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Ingredient-literate — reads INCI lists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94360" y="2057400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6384" y="2011680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Anti-hype — burned by TikTok trends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94360" y="2395728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86384" y="2350008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Ritual-seeking — skincare as self-care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94360" y="2734056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" y="2688336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Eco-conscious — vegan, cruelty-free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94360" y="3072384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86384" y="3026664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over quantity mindset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4360" y="3410712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86384" y="3364992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Overwhelmed by K-beauty options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" y="3749040"/>
            <a:ext cx="91440" cy="91440"/>
          </a:xfrm>
          <a:prstGeom prst="ellipse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6384" y="3703320"/>
            <a:ext cx="239572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Willing to invest for the right guide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456432" y="1261872"/>
            <a:ext cx="5212080" cy="107899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621024" y="1353312"/>
            <a:ext cx="4901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INTERNAL MONOLOGUE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3621024" y="1572768"/>
            <a:ext cx="490118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want fewer, better things I actually trust — not another haul, a ritual."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456432" y="2414016"/>
            <a:ext cx="5212080" cy="1078992"/>
          </a:xfrm>
          <a:prstGeom prst="rect">
            <a:avLst/>
          </a:prstGeom>
          <a:solidFill>
            <a:srgbClr val="4A2E52"/>
          </a:solidFill>
          <a:ln w="12700">
            <a:solidFill>
              <a:srgbClr val="4A2E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621024" y="2505456"/>
            <a:ext cx="4901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SHE'S SOLVING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3621024" y="2724912"/>
            <a:ext cx="490118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Paralysis of choice in an overwhelming market, with no trusted guide who understands sensitive skin.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456432" y="3566160"/>
            <a:ext cx="5212080" cy="1078992"/>
          </a:xfrm>
          <a:prstGeom prst="rect">
            <a:avLst/>
          </a:prstGeom>
          <a:solidFill>
            <a:srgbClr val="2E5A5A"/>
          </a:solidFill>
          <a:ln w="12700">
            <a:solidFill>
              <a:srgbClr val="2E5A5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621024" y="3657600"/>
            <a:ext cx="49011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IDENTITY SHE'S BUYING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621024" y="3877056"/>
            <a:ext cx="490118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overwhelmed consumer → intentional skin curator. Slow beauty devotee. Skin-intelligent woman.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/  MARKET &amp; COMPETITION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landscape — and Yaksok's real position within it.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207008"/>
            <a:ext cx="2670048" cy="960120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43584"/>
            <a:ext cx="2670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€2.7B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1755648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K-beauty market 2025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91840" y="1207008"/>
            <a:ext cx="2670048" cy="960120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91840" y="1243584"/>
            <a:ext cx="2670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6.4%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3291840" y="1755648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growth rate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126480" y="1207008"/>
            <a:ext cx="2670048" cy="960120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243584"/>
            <a:ext cx="2670048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6126480" y="1755648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share increase since 2022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2340864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COMPETITIVE REFRAME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457200" y="2596896"/>
            <a:ext cx="3822192" cy="1481328"/>
          </a:xfrm>
          <a:prstGeom prst="rect">
            <a:avLst/>
          </a:prstGeom>
          <a:solidFill>
            <a:srgbClr val="E8DDD0"/>
          </a:solidFill>
          <a:ln w="12700">
            <a:solidFill>
              <a:srgbClr val="D8CCB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3504" y="2706624"/>
            <a:ext cx="3547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Yaksok's tier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03504" y="2980944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MiiN — volume retailer (50+ stores, wholesale arm)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03504" y="3310128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YesStyle / Stylevana — discount marketplaces from HK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603504" y="3639312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Skinorea — accessible, price-led curator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425696" y="2596896"/>
            <a:ext cx="4233672" cy="148132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425696" y="2596896"/>
            <a:ext cx="4233672" cy="54864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0" y="2706624"/>
            <a:ext cx="39502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peer set — premium curators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572000" y="2980944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Space NK — premium editorial curator, UK + online EU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572000" y="3310128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Ayla Beauty — quiet luxury, founder-led, no discounts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572000" y="3639312"/>
            <a:ext cx="3950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Soko Glam — K-beauty specialist now entering Europe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57200" y="4224528"/>
            <a:ext cx="8202168" cy="685800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1792" y="4261104"/>
            <a:ext cx="7882128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premium slow-beauty K-beauty curator position is wide open in Europe. No one owns it yet.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EF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/  GAPS &amp; OPPORTUNITIES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2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there — and what's missing.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61872"/>
            <a:ext cx="4114800" cy="1773936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61872"/>
            <a:ext cx="64008" cy="1773936"/>
          </a:xfrm>
          <a:prstGeom prst="rect">
            <a:avLst/>
          </a:prstGeom>
          <a:solidFill>
            <a:srgbClr val="2D1B2E"/>
          </a:solidFill>
          <a:ln w="12700">
            <a:solidFill>
              <a:srgbClr val="2D1B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33502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2D1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21792" y="166420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founder story is invisible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" y="192024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Ani's sensitive-skin origin and curatorial expertise are Yaksok's most powerful trust signal — and almost absent from the brand's surface. The founder IS the differentiator.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21792" y="263347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D1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Ani's voice as the brand's editorial centre.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791456" y="1261872"/>
            <a:ext cx="4114800" cy="1773936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91456" y="1261872"/>
            <a:ext cx="64008" cy="1773936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56048" y="1335024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6D2E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956048" y="166420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Curation has no editorial voice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956048" y="192024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are listed, not explained. Every brand carries a story — why it was chosen, what it solves, who it's for. That context is the premium signal that justifies a thoughtful choice.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956048" y="2633472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"Why we chose this" editorial notes on every brand page.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57200" y="3127248"/>
            <a:ext cx="4114800" cy="1773936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127248"/>
            <a:ext cx="64008" cy="1773936"/>
          </a:xfrm>
          <a:prstGeom prst="rect">
            <a:avLst/>
          </a:prstGeom>
          <a:solidFill>
            <a:srgbClr val="5C4033"/>
          </a:solidFill>
          <a:ln w="12700">
            <a:solidFill>
              <a:srgbClr val="5C40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" y="3200400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5C40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21792" y="35295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exists in name only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21792" y="3785616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2,829 Instagram followers for a brand with this depth of mission is a significant gap. The community value is stated but not yet enacted — no skin diaries, no rituals content.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21792" y="449884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C4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Content-first community build — rituals, routines, real skin stories.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791456" y="3127248"/>
            <a:ext cx="4114800" cy="1773936"/>
          </a:xfrm>
          <a:prstGeom prst="rect">
            <a:avLst/>
          </a:prstGeom>
          <a:solidFill>
            <a:srgbClr val="FFFFFF"/>
          </a:solidFill>
          <a:ln w="12700">
            <a:solidFill>
              <a:srgbClr val="D8CCB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91456" y="3127248"/>
            <a:ext cx="64008" cy="1773936"/>
          </a:xfrm>
          <a:prstGeom prst="rect">
            <a:avLst/>
          </a:prstGeom>
          <a:solidFill>
            <a:srgbClr val="2E5A5A"/>
          </a:solidFill>
          <a:ln w="12700">
            <a:solidFill>
              <a:srgbClr val="2E5A5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56048" y="3200400"/>
            <a:ext cx="411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2E5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4956048" y="35295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signals don't match premium ambition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56048" y="3785616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5A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shipping at €40, automatic free samples — these are accessible retailer signals. At premium positioning, scarcity and intentionality in experience design matter more than discounts.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956048" y="4498848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 threshold, curated sample profiles, no flash-sale culture.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A267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/  HOW WE WORK TOGETHER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strategy roadmap — where we begin.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868680" y="1883664"/>
            <a:ext cx="7406640" cy="36576"/>
          </a:xfrm>
          <a:prstGeom prst="rect">
            <a:avLst/>
          </a:prstGeom>
          <a:solidFill>
            <a:srgbClr val="4A2E52"/>
          </a:solidFill>
          <a:ln w="12700">
            <a:solidFill>
              <a:srgbClr val="4A2E5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07008" y="1609344"/>
            <a:ext cx="493776" cy="493776"/>
          </a:xfrm>
          <a:prstGeom prst="ellipse">
            <a:avLst/>
          </a:prstGeom>
          <a:solidFill>
            <a:srgbClr val="A26769"/>
          </a:solidFill>
          <a:ln w="19050">
            <a:solidFill>
              <a:srgbClr val="A2676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07008" y="1609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D1B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194560"/>
            <a:ext cx="1993392" cy="2651760"/>
          </a:xfrm>
          <a:prstGeom prst="rect">
            <a:avLst/>
          </a:prstGeom>
          <a:solidFill>
            <a:srgbClr val="6D2E46"/>
          </a:solidFill>
          <a:ln w="12700">
            <a:solidFill>
              <a:srgbClr val="8A3A5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194560"/>
            <a:ext cx="1993392" cy="54864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232257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566928" y="2523744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Identity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66928" y="3054096"/>
            <a:ext cx="347472" cy="36576"/>
          </a:xfrm>
          <a:prstGeom prst="rect">
            <a:avLst/>
          </a:prstGeom>
          <a:solidFill>
            <a:srgbClr val="A26769"/>
          </a:solidFill>
          <a:ln w="12700">
            <a:solidFill>
              <a:srgbClr val="A267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" y="3163824"/>
            <a:ext cx="179222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E8D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Yaksok is, what it stands for, what makes it unmistakably itself. Visual identity, verbal identity, brand personality.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328416" y="1609344"/>
            <a:ext cx="493776" cy="493776"/>
          </a:xfrm>
          <a:prstGeom prst="ellipse">
            <a:avLst/>
          </a:prstGeom>
          <a:solidFill>
            <a:srgbClr val="4A2E52"/>
          </a:solidFill>
          <a:ln w="19050">
            <a:solidFill>
              <a:srgbClr val="5A3A6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28416" y="1609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E8DD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578608" y="2194560"/>
            <a:ext cx="1993392" cy="2651760"/>
          </a:xfrm>
          <a:prstGeom prst="rect">
            <a:avLst/>
          </a:prstGeom>
          <a:solidFill>
            <a:srgbClr val="3D2540"/>
          </a:solidFill>
          <a:ln w="12700">
            <a:solidFill>
              <a:srgbClr val="4A2E5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88336" y="232257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NARRATIVE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2688336" y="2523744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Story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2688336" y="3054096"/>
            <a:ext cx="347472" cy="36576"/>
          </a:xfrm>
          <a:prstGeom prst="rect">
            <a:avLst/>
          </a:prstGeom>
          <a:solidFill>
            <a:srgbClr val="5A3A60"/>
          </a:solidFill>
          <a:ln w="12700">
            <a:solidFill>
              <a:srgbClr val="5A3A6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688336" y="3163824"/>
            <a:ext cx="179222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founder narrative, the curation story, the editorial voice that turns a shop into a brand people feel loyal to.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449824" y="1609344"/>
            <a:ext cx="493776" cy="493776"/>
          </a:xfrm>
          <a:prstGeom prst="ellipse">
            <a:avLst/>
          </a:prstGeom>
          <a:solidFill>
            <a:srgbClr val="4A2E52"/>
          </a:solidFill>
          <a:ln w="19050">
            <a:solidFill>
              <a:srgbClr val="5A3A6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49824" y="1609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E8DD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4700016" y="2194560"/>
            <a:ext cx="1993392" cy="2651760"/>
          </a:xfrm>
          <a:prstGeom prst="rect">
            <a:avLst/>
          </a:prstGeom>
          <a:solidFill>
            <a:srgbClr val="3D2540"/>
          </a:solidFill>
          <a:ln w="12700">
            <a:solidFill>
              <a:srgbClr val="4A2E5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232257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DEPTH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4809744" y="2523744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Psychographic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Profiling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4809744" y="3054096"/>
            <a:ext cx="347472" cy="36576"/>
          </a:xfrm>
          <a:prstGeom prst="rect">
            <a:avLst/>
          </a:prstGeom>
          <a:solidFill>
            <a:srgbClr val="5A3A60"/>
          </a:solidFill>
          <a:ln w="12700">
            <a:solidFill>
              <a:srgbClr val="5A3A6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9744" y="3163824"/>
            <a:ext cx="179222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customer with precision — values, fears, desires, rituals. Profiles that every marketing and product decision flows from.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571232" y="1609344"/>
            <a:ext cx="493776" cy="493776"/>
          </a:xfrm>
          <a:prstGeom prst="ellipse">
            <a:avLst/>
          </a:prstGeom>
          <a:solidFill>
            <a:srgbClr val="4A2E52"/>
          </a:solidFill>
          <a:ln w="19050">
            <a:solidFill>
              <a:srgbClr val="5A3A6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571232" y="1609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E8DDD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821424" y="2194560"/>
            <a:ext cx="1993392" cy="2651760"/>
          </a:xfrm>
          <a:prstGeom prst="rect">
            <a:avLst/>
          </a:prstGeom>
          <a:solidFill>
            <a:srgbClr val="3D2540"/>
          </a:solidFill>
          <a:ln w="12700">
            <a:solidFill>
              <a:srgbClr val="4A2E5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31152" y="232257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PRESENCE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6931152" y="2523744"/>
            <a:ext cx="17922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Positioning</a:t>
            </a:r>
            <a:endParaRPr lang="en-US" sz="1400" dirty="0"/>
          </a:p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Marketing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931152" y="3054096"/>
            <a:ext cx="347472" cy="36576"/>
          </a:xfrm>
          <a:prstGeom prst="rect">
            <a:avLst/>
          </a:prstGeom>
          <a:solidFill>
            <a:srgbClr val="5A3A60"/>
          </a:solidFill>
          <a:ln w="12700">
            <a:solidFill>
              <a:srgbClr val="5A3A6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931152" y="3163824"/>
            <a:ext cx="1792224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 the premium K-beauty curator position in Europe. Build the content, community, and channel strategy to own it.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57200" y="4754880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2676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start here →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2615184" y="4754880"/>
            <a:ext cx="6080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8B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downstream — content, channels, community, paid — flows from getting this foundation right.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paudelmar × Yaksok Cosmetics</dc:title>
  <dc:subject>PptxGenJS Presentation</dc:subject>
  <dc:creator>PptxGenJS</dc:creator>
  <cp:lastModifiedBy>PptxGenJS</cp:lastModifiedBy>
  <cp:revision>1</cp:revision>
  <dcterms:created xsi:type="dcterms:W3CDTF">2026-04-13T11:38:24Z</dcterms:created>
  <dcterms:modified xsi:type="dcterms:W3CDTF">2026-04-13T11:38:24Z</dcterms:modified>
</cp:coreProperties>
</file>